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</p:sldMasterIdLst>
  <p:notesMasterIdLst>
    <p:notesMasterId r:id="rId9"/>
  </p:notesMasterIdLst>
  <p:sldIdLst>
    <p:sldId id="256" r:id="rId3"/>
    <p:sldId id="258" r:id="rId4"/>
    <p:sldId id="257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3EE1-5638-41B5-B9B0-0869F07BC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AB2E74-8840-4273-8860-22E0CE3DA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FB39BB-4A43-4A27-8760-6B41C734B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51D7FD-2B13-4452-A198-45D614CF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89B3DE-27B3-4888-BF5E-7C0F7305F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837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9B6CED-1946-42C4-A7CF-CFB7CC19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C1F3573-AB2E-4E7E-937B-3AB7528F4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4EF6D2-E35D-4E24-B4C6-4AF4E68E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975A3-F2FD-4BDC-BE42-E4F46266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0DB48D-2790-43DB-886F-3C0E5EC0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94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0C456B9-8C43-418C-927F-2D6B5BA71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CC7F446-D33D-4978-BC64-BBBA119FF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CA7563-A7F5-4626-B0BA-ED6A320F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7D9C83-1FCE-467F-923A-E59B322E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6A70E2-1637-4DE3-8186-F59B2A4F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485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3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10371" y="6363506"/>
            <a:ext cx="659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0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31" y="6346379"/>
            <a:ext cx="3706832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95BE3-7A0E-4FB9-BC27-4E8ECF82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E2E598-9274-489A-ACD1-5E3AE3671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1FBC76-B2DD-4020-916A-CBB51308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8C1539-92BA-459F-9BA0-8B96C24E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F6F1FA-C494-4234-BB23-B02DF870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37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5A0F80-5D05-42C7-9C7F-F8D62855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74C2BF-C195-4659-84C1-AE439494F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0E857F-5151-436C-ABF7-CBE99450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33E388-8D06-4634-9C75-F4011539C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5025A8-C954-4D6E-93C7-88A0F483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264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2126F-7065-4DBC-BB36-C682A753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5284B9-797B-47C3-ADD2-EB88AC1B2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FFC49DC-DC39-4BA1-8E05-80F97146D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C9C700D-E35A-45E2-83B7-E20A3219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4ED239-7986-4911-8DC3-6FAADFC0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0638A0-D490-42E0-BFAA-69F4709E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72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857B9A-6E4C-4E30-A1FB-CB798407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46B382-3557-4CC1-B20B-C9F872022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A44008-432B-409E-B97F-E956F6766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5ACB0B-C719-4B7D-BD5F-ECF2FBE0E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B6774A-8070-4FEE-8A77-D1E17F829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90FB5F8-8A50-45D5-A22B-589C7114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AE6CCF9-CE78-44A4-896A-6760892A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C430C18-7CA7-4929-87E0-A653A949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38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21686F-00CF-4B4F-B5BF-692EA86B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65D64F-7632-4E10-83E0-4E1F7CF8C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E1865CE-EDE6-456B-9012-68C20E9A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F579CD4-6161-4D23-946C-F2CD6C76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834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54079FB-C2D4-4398-8344-12FE29C7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07DBBDF-BD34-4A40-B00A-77E61B3D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6D8F4C-B495-4313-9612-EC6F7346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040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2381F8-4810-4F0B-AC59-7409C548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6BD2E1-1BC4-4B71-903F-020F0A482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918FE53-804F-46EB-BE2D-732B4E387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6DD51D-DF9E-46F3-B36D-E7675345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74EB963-FD62-40EF-B707-608E53B36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8860DB-26BA-402F-A129-EF105F00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311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0FCA34-EE6A-447C-8254-C96BFBDE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131CDB6-8306-44D8-99C7-60213EBBF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E1E13A-A58E-4B8A-86CD-35143ACCA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BA38A1-2D90-43A2-8CAD-AD478F700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DD0332-A0CE-4D3E-A40D-445FECE1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AD879F-4344-460B-A484-81833E23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755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C886E5A-6845-42C3-A5C7-FEFA2592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AD90FF-A08E-4E90-845C-92E117D5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74751C-F73A-4739-B322-3D8F3D115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10/05/2021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210F6F-E43A-4FA8-941D-EF5946BF1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602B2F-3EA1-4840-9B46-7391F3493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2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85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B3AF6-26E1-4B1E-93DE-516C7BF8A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Round 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FC7EFE-9FA4-4D8C-B8B1-6B3F0549B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90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1524000" y="1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2165534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2165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8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152400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1572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2165535" y="4149726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2159752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5895322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2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109" y="603292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2159751" y="6309044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344311"/>
            <a:ext cx="11514666" cy="61693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9179278" y="259644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ccia a pentagono 50">
            <a:extLst>
              <a:ext uri="{FF2B5EF4-FFF2-40B4-BE49-F238E27FC236}">
                <a16:creationId xmlns:a16="http://schemas.microsoft.com/office/drawing/2014/main" id="{E8A68BB2-51DE-45F6-A200-008DFADF3694}"/>
              </a:ext>
            </a:extLst>
          </p:cNvPr>
          <p:cNvSpPr/>
          <p:nvPr/>
        </p:nvSpPr>
        <p:spPr>
          <a:xfrm>
            <a:off x="1575315" y="5374771"/>
            <a:ext cx="6999650" cy="691114"/>
          </a:xfrm>
          <a:prstGeom prst="homePlat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1587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sz="1800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3472264" y="1386603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1569690" y="1194518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10109370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sz="1800" dirty="0"/>
              <a:t>2</a:t>
            </a:r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1594390" y="5374773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1580306" y="5374771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sz="1800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9687" y="1954326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1587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1594391" y="5386895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3472263" y="1374071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3707" y="4694347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3472264" y="1371681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1575316" y="1363009"/>
            <a:ext cx="2447336" cy="72644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653918" y="1387913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994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76" y="192261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76" y="4686077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453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7343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1812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109370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524000" y="1268186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800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sz="1800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sz="1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9169370" y="2130951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10122673" y="2130951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524001" y="2693098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1523999" y="3578624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1523999" y="468187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1524000" y="1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2165534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2165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8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152400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1572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1985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706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sz="1800"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3624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6644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205</Words>
  <Application>Microsoft Office PowerPoint</Application>
  <PresentationFormat>Widescreen</PresentationFormat>
  <Paragraphs>47</Paragraphs>
  <Slides>6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</vt:i4>
      </vt:variant>
    </vt:vector>
  </HeadingPairs>
  <TitlesOfParts>
    <vt:vector size="13" baseType="lpstr">
      <vt:lpstr>Noto Sans Symbols</vt:lpstr>
      <vt:lpstr>Arial</vt:lpstr>
      <vt:lpstr>Calibri</vt:lpstr>
      <vt:lpstr>Calibri Light</vt:lpstr>
      <vt:lpstr>Wingdings</vt:lpstr>
      <vt:lpstr>Tema di Office</vt:lpstr>
      <vt:lpstr>POLI</vt:lpstr>
      <vt:lpstr>Round 3</vt:lpstr>
      <vt:lpstr>Titolo presentazione sottotitolo</vt:lpstr>
      <vt:lpstr>Presentazione standard di PowerPoint</vt:lpstr>
      <vt:lpstr>Progressi dei giochi 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4</cp:revision>
  <dcterms:created xsi:type="dcterms:W3CDTF">2021-05-10T14:21:25Z</dcterms:created>
  <dcterms:modified xsi:type="dcterms:W3CDTF">2021-05-10T20:20:00Z</dcterms:modified>
</cp:coreProperties>
</file>